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21945600" cy="274320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90"/>
  </p:normalViewPr>
  <p:slideViewPr>
    <p:cSldViewPr snapToGrid="0" snapToObjects="1">
      <p:cViewPr varScale="1">
        <p:scale>
          <a:sx n="27" d="100"/>
          <a:sy n="27" d="100"/>
        </p:scale>
        <p:origin x="277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4489452"/>
            <a:ext cx="18653760" cy="955040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4408152"/>
            <a:ext cx="16459200" cy="662304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493218-ABFE-874E-A206-FB8A748A10B7}"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389152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93218-ABFE-874E-A206-FB8A748A10B7}"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346547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460500"/>
            <a:ext cx="473202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460500"/>
            <a:ext cx="13921740" cy="2324735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93218-ABFE-874E-A206-FB8A748A10B7}"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89083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93218-ABFE-874E-A206-FB8A748A10B7}"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229848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6838958"/>
            <a:ext cx="18928080" cy="1141094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18357858"/>
            <a:ext cx="18928080" cy="600074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3218-ABFE-874E-A206-FB8A748A10B7}"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30297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7302500"/>
            <a:ext cx="9326880" cy="17405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7302500"/>
            <a:ext cx="9326880" cy="17405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493218-ABFE-874E-A206-FB8A748A10B7}" type="datetimeFigureOut">
              <a:rPr lang="en-US" smtClean="0"/>
              <a:t>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61697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460506"/>
            <a:ext cx="1892808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6724652"/>
            <a:ext cx="9284016" cy="329564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4" name="Content Placeholder 3"/>
          <p:cNvSpPr>
            <a:spLocks noGrp="1"/>
          </p:cNvSpPr>
          <p:nvPr>
            <p:ph sz="half" idx="2"/>
          </p:nvPr>
        </p:nvSpPr>
        <p:spPr>
          <a:xfrm>
            <a:off x="1511621" y="10020300"/>
            <a:ext cx="9284016" cy="1473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6724652"/>
            <a:ext cx="9329738" cy="329564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6" name="Content Placeholder 5"/>
          <p:cNvSpPr>
            <a:spLocks noGrp="1"/>
          </p:cNvSpPr>
          <p:nvPr>
            <p:ph sz="quarter" idx="4"/>
          </p:nvPr>
        </p:nvSpPr>
        <p:spPr>
          <a:xfrm>
            <a:off x="11109961" y="10020300"/>
            <a:ext cx="9329738" cy="1473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493218-ABFE-874E-A206-FB8A748A10B7}" type="datetimeFigureOut">
              <a:rPr lang="en-US" smtClean="0"/>
              <a:t>2/23/18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407696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493218-ABFE-874E-A206-FB8A748A10B7}" type="datetimeFigureOut">
              <a:rPr lang="en-US" smtClean="0"/>
              <a:t>2/23/18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11348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3218-ABFE-874E-A206-FB8A748A10B7}" type="datetimeFigureOut">
              <a:rPr lang="en-US" smtClean="0"/>
              <a:t>2/23/18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374333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828800"/>
            <a:ext cx="7078027" cy="640080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3949706"/>
            <a:ext cx="11109960" cy="194945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8229600"/>
            <a:ext cx="7078027" cy="1524635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Edit Master text styles</a:t>
            </a:r>
          </a:p>
        </p:txBody>
      </p:sp>
      <p:sp>
        <p:nvSpPr>
          <p:cNvPr id="5" name="Date Placeholder 4"/>
          <p:cNvSpPr>
            <a:spLocks noGrp="1"/>
          </p:cNvSpPr>
          <p:nvPr>
            <p:ph type="dt" sz="half" idx="10"/>
          </p:nvPr>
        </p:nvSpPr>
        <p:spPr/>
        <p:txBody>
          <a:bodyPr/>
          <a:lstStyle/>
          <a:p>
            <a:fld id="{A0493218-ABFE-874E-A206-FB8A748A10B7}" type="datetimeFigureOut">
              <a:rPr lang="en-US" smtClean="0"/>
              <a:t>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353358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828800"/>
            <a:ext cx="7078027" cy="640080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3949706"/>
            <a:ext cx="11109960" cy="194945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8229600"/>
            <a:ext cx="7078027" cy="1524635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Edit Master text styles</a:t>
            </a:r>
          </a:p>
        </p:txBody>
      </p:sp>
      <p:sp>
        <p:nvSpPr>
          <p:cNvPr id="5" name="Date Placeholder 4"/>
          <p:cNvSpPr>
            <a:spLocks noGrp="1"/>
          </p:cNvSpPr>
          <p:nvPr>
            <p:ph type="dt" sz="half" idx="10"/>
          </p:nvPr>
        </p:nvSpPr>
        <p:spPr/>
        <p:txBody>
          <a:bodyPr/>
          <a:lstStyle/>
          <a:p>
            <a:fld id="{A0493218-ABFE-874E-A206-FB8A748A10B7}" type="datetimeFigureOut">
              <a:rPr lang="en-US" smtClean="0"/>
              <a:t>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3643363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460506"/>
            <a:ext cx="1892808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7302500"/>
            <a:ext cx="18928080" cy="174053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25425406"/>
            <a:ext cx="4937760" cy="1460500"/>
          </a:xfrm>
          <a:prstGeom prst="rect">
            <a:avLst/>
          </a:prstGeom>
        </p:spPr>
        <p:txBody>
          <a:bodyPr vert="horz" lIns="91440" tIns="45720" rIns="91440" bIns="45720" rtlCol="0" anchor="ctr"/>
          <a:lstStyle>
            <a:lvl1pPr algn="l">
              <a:defRPr sz="2880">
                <a:solidFill>
                  <a:schemeClr val="tx1">
                    <a:tint val="75000"/>
                  </a:schemeClr>
                </a:solidFill>
              </a:defRPr>
            </a:lvl1pPr>
          </a:lstStyle>
          <a:p>
            <a:fld id="{A0493218-ABFE-874E-A206-FB8A748A10B7}" type="datetimeFigureOut">
              <a:rPr lang="en-US" smtClean="0"/>
              <a:t>2/23/18</a:t>
            </a:fld>
            <a:endParaRPr lang="en-US"/>
          </a:p>
        </p:txBody>
      </p:sp>
      <p:sp>
        <p:nvSpPr>
          <p:cNvPr id="5" name="Footer Placeholder 4"/>
          <p:cNvSpPr>
            <a:spLocks noGrp="1"/>
          </p:cNvSpPr>
          <p:nvPr>
            <p:ph type="ftr" sz="quarter" idx="3"/>
          </p:nvPr>
        </p:nvSpPr>
        <p:spPr>
          <a:xfrm>
            <a:off x="7269480" y="25425406"/>
            <a:ext cx="7406640" cy="14605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25425406"/>
            <a:ext cx="4937760" cy="1460500"/>
          </a:xfrm>
          <a:prstGeom prst="rect">
            <a:avLst/>
          </a:prstGeom>
        </p:spPr>
        <p:txBody>
          <a:bodyPr vert="horz" lIns="91440" tIns="45720" rIns="91440" bIns="45720" rtlCol="0" anchor="ctr"/>
          <a:lstStyle>
            <a:lvl1pPr algn="r">
              <a:defRPr sz="2880">
                <a:solidFill>
                  <a:schemeClr val="tx1">
                    <a:tint val="75000"/>
                  </a:schemeClr>
                </a:solidFill>
              </a:defRPr>
            </a:lvl1pPr>
          </a:lstStyle>
          <a:p>
            <a:fld id="{E3E848B8-19AD-FF4B-9848-61A7A37D6AAF}" type="slidenum">
              <a:rPr lang="en-US" smtClean="0"/>
              <a:t>‹#›</a:t>
            </a:fld>
            <a:endParaRPr lang="en-US"/>
          </a:p>
        </p:txBody>
      </p:sp>
    </p:spTree>
    <p:extLst>
      <p:ext uri="{BB962C8B-B14F-4D97-AF65-F5344CB8AC3E}">
        <p14:creationId xmlns:p14="http://schemas.microsoft.com/office/powerpoint/2010/main" val="3434370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4.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C21028-8126-2D4B-BFDD-C844F2970C18}"/>
              </a:ext>
            </a:extLst>
          </p:cNvPr>
          <p:cNvSpPr>
            <a:spLocks noGrp="1"/>
          </p:cNvSpPr>
          <p:nvPr>
            <p:ph type="title"/>
          </p:nvPr>
        </p:nvSpPr>
        <p:spPr>
          <a:xfrm>
            <a:off x="1580952" y="616962"/>
            <a:ext cx="18928080" cy="3159620"/>
          </a:xfrm>
        </p:spPr>
        <p:txBody>
          <a:bodyPr/>
          <a:lstStyle/>
          <a:p>
            <a:pPr algn="ctr"/>
            <a:r>
              <a:rPr lang="en-US" dirty="0"/>
              <a:t>Main point (make this 1 declarative statement)</a:t>
            </a:r>
          </a:p>
        </p:txBody>
      </p:sp>
      <p:sp>
        <p:nvSpPr>
          <p:cNvPr id="5" name="Content Placeholder 4">
            <a:extLst>
              <a:ext uri="{FF2B5EF4-FFF2-40B4-BE49-F238E27FC236}">
                <a16:creationId xmlns:a16="http://schemas.microsoft.com/office/drawing/2014/main" id="{003E6691-CFB2-9543-8377-32ABF58E9ABA}"/>
              </a:ext>
            </a:extLst>
          </p:cNvPr>
          <p:cNvSpPr>
            <a:spLocks noGrp="1"/>
          </p:cNvSpPr>
          <p:nvPr>
            <p:ph sz="half" idx="1"/>
          </p:nvPr>
        </p:nvSpPr>
        <p:spPr>
          <a:xfrm>
            <a:off x="594364" y="5088691"/>
            <a:ext cx="10258124" cy="14088312"/>
          </a:xfrm>
        </p:spPr>
        <p:txBody>
          <a:bodyPr/>
          <a:lstStyle/>
          <a:p>
            <a:pPr marL="0" indent="0" algn="ctr">
              <a:buNone/>
            </a:pPr>
            <a:r>
              <a:rPr lang="en-US" dirty="0"/>
              <a:t>1-2 IMAGES</a:t>
            </a:r>
          </a:p>
        </p:txBody>
      </p:sp>
      <p:sp>
        <p:nvSpPr>
          <p:cNvPr id="6" name="Content Placeholder 5">
            <a:extLst>
              <a:ext uri="{FF2B5EF4-FFF2-40B4-BE49-F238E27FC236}">
                <a16:creationId xmlns:a16="http://schemas.microsoft.com/office/drawing/2014/main" id="{6E310D79-5037-B84A-8EBE-95C5F2EB19EB}"/>
              </a:ext>
            </a:extLst>
          </p:cNvPr>
          <p:cNvSpPr>
            <a:spLocks noGrp="1"/>
          </p:cNvSpPr>
          <p:nvPr>
            <p:ph sz="half" idx="2"/>
          </p:nvPr>
        </p:nvSpPr>
        <p:spPr>
          <a:xfrm>
            <a:off x="11109960" y="5088691"/>
            <a:ext cx="10258124" cy="14088312"/>
          </a:xfrm>
        </p:spPr>
        <p:txBody>
          <a:bodyPr/>
          <a:lstStyle/>
          <a:p>
            <a:pPr marL="0" indent="0" algn="ctr">
              <a:buNone/>
            </a:pPr>
            <a:r>
              <a:rPr lang="en-US" dirty="0"/>
              <a:t>1 GRAPH</a:t>
            </a:r>
          </a:p>
        </p:txBody>
      </p:sp>
      <p:sp>
        <p:nvSpPr>
          <p:cNvPr id="7" name="TextBox 6">
            <a:extLst>
              <a:ext uri="{FF2B5EF4-FFF2-40B4-BE49-F238E27FC236}">
                <a16:creationId xmlns:a16="http://schemas.microsoft.com/office/drawing/2014/main" id="{FB0FD9B1-E748-2641-B959-FA30D559767D}"/>
              </a:ext>
            </a:extLst>
          </p:cNvPr>
          <p:cNvSpPr txBox="1"/>
          <p:nvPr/>
        </p:nvSpPr>
        <p:spPr>
          <a:xfrm>
            <a:off x="1645920" y="19189703"/>
            <a:ext cx="18928080" cy="3749039"/>
          </a:xfrm>
          <a:prstGeom prst="rect">
            <a:avLst/>
          </a:prstGeom>
          <a:noFill/>
        </p:spPr>
        <p:txBody>
          <a:bodyPr wrap="square" rtlCol="0">
            <a:spAutoFit/>
          </a:bodyPr>
          <a:lstStyle/>
          <a:p>
            <a:r>
              <a:rPr lang="en-US" sz="4800" dirty="0"/>
              <a:t>Very brief explanation of your big idea.</a:t>
            </a:r>
          </a:p>
          <a:p>
            <a:r>
              <a:rPr lang="en-US" sz="4800" dirty="0"/>
              <a:t>(60 word limit)</a:t>
            </a:r>
          </a:p>
        </p:txBody>
      </p:sp>
      <p:sp>
        <p:nvSpPr>
          <p:cNvPr id="8" name="TextBox 7">
            <a:extLst>
              <a:ext uri="{FF2B5EF4-FFF2-40B4-BE49-F238E27FC236}">
                <a16:creationId xmlns:a16="http://schemas.microsoft.com/office/drawing/2014/main" id="{57C460A2-26BC-4A4B-99E5-3D21D7117DF5}"/>
              </a:ext>
            </a:extLst>
          </p:cNvPr>
          <p:cNvSpPr txBox="1"/>
          <p:nvPr/>
        </p:nvSpPr>
        <p:spPr>
          <a:xfrm>
            <a:off x="1058779" y="24785052"/>
            <a:ext cx="11887200" cy="1687898"/>
          </a:xfrm>
          <a:prstGeom prst="rect">
            <a:avLst/>
          </a:prstGeom>
          <a:noFill/>
        </p:spPr>
        <p:txBody>
          <a:bodyPr wrap="square" rtlCol="0">
            <a:spAutoFit/>
          </a:bodyPr>
          <a:lstStyle/>
          <a:p>
            <a:r>
              <a:rPr lang="en-US" dirty="0"/>
              <a:t>Name</a:t>
            </a:r>
          </a:p>
          <a:p>
            <a:r>
              <a:rPr lang="en-US" dirty="0"/>
              <a:t>Affiliation</a:t>
            </a:r>
          </a:p>
        </p:txBody>
      </p:sp>
      <p:sp>
        <p:nvSpPr>
          <p:cNvPr id="9" name="Content Placeholder 5">
            <a:extLst>
              <a:ext uri="{FF2B5EF4-FFF2-40B4-BE49-F238E27FC236}">
                <a16:creationId xmlns:a16="http://schemas.microsoft.com/office/drawing/2014/main" id="{F812634C-CAE4-E945-943F-598C5E9BC988}"/>
              </a:ext>
            </a:extLst>
          </p:cNvPr>
          <p:cNvSpPr txBox="1">
            <a:spLocks/>
          </p:cNvSpPr>
          <p:nvPr/>
        </p:nvSpPr>
        <p:spPr>
          <a:xfrm>
            <a:off x="16459200" y="24207538"/>
            <a:ext cx="4908884" cy="2602297"/>
          </a:xfrm>
          <a:prstGeom prst="rect">
            <a:avLst/>
          </a:prstGeom>
        </p:spPr>
        <p:txBody>
          <a:bodyPr vert="horz" lIns="91440" tIns="45720" rIns="91440" bIns="45720" rtlCol="0">
            <a:normAutofit/>
          </a:bodyPr>
          <a:lst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a:lstStyle>
          <a:p>
            <a:pPr marL="0" indent="0" algn="ctr">
              <a:buFont typeface="Arial" panose="020B0604020202020204" pitchFamily="34" charset="0"/>
              <a:buNone/>
            </a:pPr>
            <a:r>
              <a:rPr lang="en-US" dirty="0"/>
              <a:t>Institutional graphics</a:t>
            </a:r>
          </a:p>
        </p:txBody>
      </p:sp>
      <p:sp>
        <p:nvSpPr>
          <p:cNvPr id="10" name="Content Placeholder 5">
            <a:extLst>
              <a:ext uri="{FF2B5EF4-FFF2-40B4-BE49-F238E27FC236}">
                <a16:creationId xmlns:a16="http://schemas.microsoft.com/office/drawing/2014/main" id="{8544A4C7-615E-7141-B8D5-E13CA77DF93B}"/>
              </a:ext>
            </a:extLst>
          </p:cNvPr>
          <p:cNvSpPr txBox="1">
            <a:spLocks/>
          </p:cNvSpPr>
          <p:nvPr/>
        </p:nvSpPr>
        <p:spPr>
          <a:xfrm>
            <a:off x="11550316" y="24207538"/>
            <a:ext cx="4908884" cy="2602297"/>
          </a:xfrm>
          <a:prstGeom prst="rect">
            <a:avLst/>
          </a:prstGeom>
        </p:spPr>
        <p:txBody>
          <a:bodyPr vert="horz" lIns="91440" tIns="45720" rIns="91440" bIns="45720" rtlCol="0">
            <a:normAutofit/>
          </a:bodyPr>
          <a:lst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a:lstStyle>
          <a:p>
            <a:pPr marL="0" indent="0" algn="ctr">
              <a:buFont typeface="Arial" panose="020B0604020202020204" pitchFamily="34" charset="0"/>
              <a:buNone/>
            </a:pPr>
            <a:r>
              <a:rPr lang="en-US" dirty="0"/>
              <a:t>Presenter photo</a:t>
            </a:r>
          </a:p>
        </p:txBody>
      </p:sp>
    </p:spTree>
    <p:extLst>
      <p:ext uri="{BB962C8B-B14F-4D97-AF65-F5344CB8AC3E}">
        <p14:creationId xmlns:p14="http://schemas.microsoft.com/office/powerpoint/2010/main" val="189324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C21028-8126-2D4B-BFDD-C844F2970C18}"/>
              </a:ext>
            </a:extLst>
          </p:cNvPr>
          <p:cNvSpPr>
            <a:spLocks noGrp="1"/>
          </p:cNvSpPr>
          <p:nvPr>
            <p:ph type="title"/>
          </p:nvPr>
        </p:nvSpPr>
        <p:spPr>
          <a:xfrm>
            <a:off x="1645920" y="663255"/>
            <a:ext cx="18928080" cy="3159620"/>
          </a:xfrm>
        </p:spPr>
        <p:txBody>
          <a:bodyPr/>
          <a:lstStyle/>
          <a:p>
            <a:pPr algn="ctr"/>
            <a:r>
              <a:rPr lang="en-US" dirty="0"/>
              <a:t>Exercise is good for your </a:t>
            </a:r>
            <a:br>
              <a:rPr lang="en-US" dirty="0"/>
            </a:br>
            <a:r>
              <a:rPr lang="en-US" dirty="0"/>
              <a:t>brain health.</a:t>
            </a:r>
          </a:p>
        </p:txBody>
      </p:sp>
      <p:sp>
        <p:nvSpPr>
          <p:cNvPr id="5" name="Content Placeholder 4">
            <a:extLst>
              <a:ext uri="{FF2B5EF4-FFF2-40B4-BE49-F238E27FC236}">
                <a16:creationId xmlns:a16="http://schemas.microsoft.com/office/drawing/2014/main" id="{003E6691-CFB2-9543-8377-32ABF58E9ABA}"/>
              </a:ext>
            </a:extLst>
          </p:cNvPr>
          <p:cNvSpPr>
            <a:spLocks noGrp="1"/>
          </p:cNvSpPr>
          <p:nvPr>
            <p:ph sz="half" idx="1"/>
          </p:nvPr>
        </p:nvSpPr>
        <p:spPr>
          <a:xfrm>
            <a:off x="594364" y="5088691"/>
            <a:ext cx="10258124" cy="14088312"/>
          </a:xfrm>
        </p:spPr>
        <p:txBody>
          <a:bodyPr/>
          <a:lstStyle/>
          <a:p>
            <a:pPr marL="0" indent="0" algn="ctr">
              <a:buNone/>
            </a:pPr>
            <a:r>
              <a:rPr lang="en-US" dirty="0"/>
              <a:t>1-2 IMAGES</a:t>
            </a:r>
          </a:p>
        </p:txBody>
      </p:sp>
      <p:sp>
        <p:nvSpPr>
          <p:cNvPr id="6" name="Content Placeholder 5">
            <a:extLst>
              <a:ext uri="{FF2B5EF4-FFF2-40B4-BE49-F238E27FC236}">
                <a16:creationId xmlns:a16="http://schemas.microsoft.com/office/drawing/2014/main" id="{6E310D79-5037-B84A-8EBE-95C5F2EB19EB}"/>
              </a:ext>
            </a:extLst>
          </p:cNvPr>
          <p:cNvSpPr>
            <a:spLocks noGrp="1"/>
          </p:cNvSpPr>
          <p:nvPr>
            <p:ph sz="half" idx="2"/>
          </p:nvPr>
        </p:nvSpPr>
        <p:spPr>
          <a:xfrm>
            <a:off x="11109960" y="5088691"/>
            <a:ext cx="10258124" cy="14088312"/>
          </a:xfrm>
        </p:spPr>
        <p:txBody>
          <a:bodyPr/>
          <a:lstStyle/>
          <a:p>
            <a:pPr marL="0" indent="0" algn="ctr">
              <a:buNone/>
            </a:pPr>
            <a:r>
              <a:rPr lang="en-US" dirty="0"/>
              <a:t>1 GRAPH</a:t>
            </a:r>
          </a:p>
        </p:txBody>
      </p:sp>
      <p:sp>
        <p:nvSpPr>
          <p:cNvPr id="7" name="TextBox 6">
            <a:extLst>
              <a:ext uri="{FF2B5EF4-FFF2-40B4-BE49-F238E27FC236}">
                <a16:creationId xmlns:a16="http://schemas.microsoft.com/office/drawing/2014/main" id="{FB0FD9B1-E748-2641-B959-FA30D559767D}"/>
              </a:ext>
            </a:extLst>
          </p:cNvPr>
          <p:cNvSpPr txBox="1"/>
          <p:nvPr/>
        </p:nvSpPr>
        <p:spPr>
          <a:xfrm>
            <a:off x="1645920" y="19670966"/>
            <a:ext cx="18928080" cy="4524315"/>
          </a:xfrm>
          <a:prstGeom prst="rect">
            <a:avLst/>
          </a:prstGeom>
          <a:noFill/>
        </p:spPr>
        <p:txBody>
          <a:bodyPr wrap="square" rtlCol="0">
            <a:spAutoFit/>
          </a:bodyPr>
          <a:lstStyle/>
          <a:p>
            <a:r>
              <a:rPr lang="en-US" sz="4800" dirty="0"/>
              <a:t>Exercise creates magical changes in your brain, producing visions of fairies, dragons, unicorns, and other mythical creates. This jolt of creative imagining allows you to embrace fluid dynamics, complex string theory, and the physics of deep time and black hole development more easily. Without the 32% increase in serotonin and </a:t>
            </a:r>
            <a:r>
              <a:rPr lang="en-US" sz="4800" dirty="0" err="1"/>
              <a:t>cryomiosisblatinum</a:t>
            </a:r>
            <a:r>
              <a:rPr lang="en-US" sz="4800" dirty="0"/>
              <a:t> produced through exercise, strokes of genius are severely limited.</a:t>
            </a:r>
          </a:p>
        </p:txBody>
      </p:sp>
      <p:sp>
        <p:nvSpPr>
          <p:cNvPr id="8" name="TextBox 7">
            <a:extLst>
              <a:ext uri="{FF2B5EF4-FFF2-40B4-BE49-F238E27FC236}">
                <a16:creationId xmlns:a16="http://schemas.microsoft.com/office/drawing/2014/main" id="{57C460A2-26BC-4A4B-99E5-3D21D7117DF5}"/>
              </a:ext>
            </a:extLst>
          </p:cNvPr>
          <p:cNvSpPr txBox="1"/>
          <p:nvPr/>
        </p:nvSpPr>
        <p:spPr>
          <a:xfrm>
            <a:off x="1058779" y="24785052"/>
            <a:ext cx="11887200" cy="1687898"/>
          </a:xfrm>
          <a:prstGeom prst="rect">
            <a:avLst/>
          </a:prstGeom>
          <a:noFill/>
        </p:spPr>
        <p:txBody>
          <a:bodyPr wrap="square" rtlCol="0">
            <a:spAutoFit/>
          </a:bodyPr>
          <a:lstStyle/>
          <a:p>
            <a:r>
              <a:rPr lang="en-US" dirty="0"/>
              <a:t>Mike the Magician (aka S.C)</a:t>
            </a:r>
          </a:p>
          <a:p>
            <a:r>
              <a:rPr lang="en-US" dirty="0"/>
              <a:t>Institute of Mythical Thinking </a:t>
            </a:r>
          </a:p>
        </p:txBody>
      </p:sp>
      <p:pic>
        <p:nvPicPr>
          <p:cNvPr id="2" name="Picture 1">
            <a:extLst>
              <a:ext uri="{FF2B5EF4-FFF2-40B4-BE49-F238E27FC236}">
                <a16:creationId xmlns:a16="http://schemas.microsoft.com/office/drawing/2014/main" id="{EDE1498A-5CF9-E647-86F9-214A69B0793E}"/>
              </a:ext>
            </a:extLst>
          </p:cNvPr>
          <p:cNvPicPr>
            <a:picLocks noChangeAspect="1"/>
          </p:cNvPicPr>
          <p:nvPr/>
        </p:nvPicPr>
        <p:blipFill>
          <a:blip r:embed="rId2"/>
          <a:stretch>
            <a:fillRect/>
          </a:stretch>
        </p:blipFill>
        <p:spPr>
          <a:xfrm>
            <a:off x="9979981" y="3983629"/>
            <a:ext cx="11420989" cy="8556791"/>
          </a:xfrm>
          <a:prstGeom prst="rect">
            <a:avLst/>
          </a:prstGeom>
        </p:spPr>
      </p:pic>
      <p:pic>
        <p:nvPicPr>
          <p:cNvPr id="3" name="Picture 2">
            <a:extLst>
              <a:ext uri="{FF2B5EF4-FFF2-40B4-BE49-F238E27FC236}">
                <a16:creationId xmlns:a16="http://schemas.microsoft.com/office/drawing/2014/main" id="{B1861C95-6FDA-184B-B65A-D3B979E3CED1}"/>
              </a:ext>
            </a:extLst>
          </p:cNvPr>
          <p:cNvPicPr>
            <a:picLocks noChangeAspect="1"/>
          </p:cNvPicPr>
          <p:nvPr/>
        </p:nvPicPr>
        <p:blipFill>
          <a:blip r:embed="rId3"/>
          <a:stretch>
            <a:fillRect/>
          </a:stretch>
        </p:blipFill>
        <p:spPr>
          <a:xfrm>
            <a:off x="4287052" y="12842055"/>
            <a:ext cx="13645816" cy="6450749"/>
          </a:xfrm>
          <a:prstGeom prst="rect">
            <a:avLst/>
          </a:prstGeom>
        </p:spPr>
      </p:pic>
      <p:pic>
        <p:nvPicPr>
          <p:cNvPr id="10" name="Picture 9">
            <a:extLst>
              <a:ext uri="{FF2B5EF4-FFF2-40B4-BE49-F238E27FC236}">
                <a16:creationId xmlns:a16="http://schemas.microsoft.com/office/drawing/2014/main" id="{F67FE3DA-ABCC-3C42-BAB9-51B8BA9B774F}"/>
              </a:ext>
            </a:extLst>
          </p:cNvPr>
          <p:cNvPicPr>
            <a:picLocks noChangeAspect="1"/>
          </p:cNvPicPr>
          <p:nvPr/>
        </p:nvPicPr>
        <p:blipFill>
          <a:blip r:embed="rId4"/>
          <a:stretch>
            <a:fillRect/>
          </a:stretch>
        </p:blipFill>
        <p:spPr>
          <a:xfrm>
            <a:off x="2151250" y="3885712"/>
            <a:ext cx="6896498" cy="8531750"/>
          </a:xfrm>
          <a:prstGeom prst="rect">
            <a:avLst/>
          </a:prstGeom>
        </p:spPr>
      </p:pic>
      <p:pic>
        <p:nvPicPr>
          <p:cNvPr id="11" name="Picture 10">
            <a:extLst>
              <a:ext uri="{FF2B5EF4-FFF2-40B4-BE49-F238E27FC236}">
                <a16:creationId xmlns:a16="http://schemas.microsoft.com/office/drawing/2014/main" id="{3E2A53E9-A068-634E-8317-A723F8B619A4}"/>
              </a:ext>
            </a:extLst>
          </p:cNvPr>
          <p:cNvPicPr>
            <a:picLocks noChangeAspect="1"/>
          </p:cNvPicPr>
          <p:nvPr/>
        </p:nvPicPr>
        <p:blipFill>
          <a:blip r:embed="rId5"/>
          <a:stretch>
            <a:fillRect/>
          </a:stretch>
        </p:blipFill>
        <p:spPr>
          <a:xfrm>
            <a:off x="17001289" y="23820950"/>
            <a:ext cx="4415589" cy="3375472"/>
          </a:xfrm>
          <a:prstGeom prst="rect">
            <a:avLst/>
          </a:prstGeom>
        </p:spPr>
      </p:pic>
      <p:pic>
        <p:nvPicPr>
          <p:cNvPr id="13" name="Picture 12">
            <a:extLst>
              <a:ext uri="{FF2B5EF4-FFF2-40B4-BE49-F238E27FC236}">
                <a16:creationId xmlns:a16="http://schemas.microsoft.com/office/drawing/2014/main" id="{10D2B3D4-9294-554A-B364-C31731B9EAC2}"/>
              </a:ext>
            </a:extLst>
          </p:cNvPr>
          <p:cNvPicPr>
            <a:picLocks noChangeAspect="1"/>
          </p:cNvPicPr>
          <p:nvPr/>
        </p:nvPicPr>
        <p:blipFill>
          <a:blip r:embed="rId6"/>
          <a:stretch>
            <a:fillRect/>
          </a:stretch>
        </p:blipFill>
        <p:spPr>
          <a:xfrm>
            <a:off x="13869545" y="23820950"/>
            <a:ext cx="2980146" cy="3375472"/>
          </a:xfrm>
          <a:prstGeom prst="rect">
            <a:avLst/>
          </a:prstGeom>
        </p:spPr>
      </p:pic>
    </p:spTree>
    <p:extLst>
      <p:ext uri="{BB962C8B-B14F-4D97-AF65-F5344CB8AC3E}">
        <p14:creationId xmlns:p14="http://schemas.microsoft.com/office/powerpoint/2010/main" val="19461398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125</Words>
  <Application>Microsoft Macintosh PowerPoint</Application>
  <PresentationFormat>Custom</PresentationFormat>
  <Paragraphs>15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Main point (make this 1 declarative statement)</vt:lpstr>
      <vt:lpstr>Exercise is good for your  brain health.</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point (make this 1 declarative statement)</dc:title>
  <dc:creator>T Moon</dc:creator>
  <cp:lastModifiedBy>T Moon</cp:lastModifiedBy>
  <cp:revision>4</cp:revision>
  <dcterms:created xsi:type="dcterms:W3CDTF">2018-02-02T19:36:08Z</dcterms:created>
  <dcterms:modified xsi:type="dcterms:W3CDTF">2018-02-23T23:43:43Z</dcterms:modified>
</cp:coreProperties>
</file>